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38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82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7146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474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4743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648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6511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3034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2444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395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6742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120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375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170178"/>
              </p:ext>
            </p:extLst>
          </p:nvPr>
        </p:nvGraphicFramePr>
        <p:xfrm>
          <a:off x="1419438" y="373436"/>
          <a:ext cx="10121532" cy="62549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73844">
                  <a:extLst>
                    <a:ext uri="{9D8B030D-6E8A-4147-A177-3AD203B41FA5}">
                      <a16:colId xmlns:a16="http://schemas.microsoft.com/office/drawing/2014/main" val="1444617038"/>
                    </a:ext>
                  </a:extLst>
                </a:gridCol>
                <a:gridCol w="3373844">
                  <a:extLst>
                    <a:ext uri="{9D8B030D-6E8A-4147-A177-3AD203B41FA5}">
                      <a16:colId xmlns:a16="http://schemas.microsoft.com/office/drawing/2014/main" val="911281315"/>
                    </a:ext>
                  </a:extLst>
                </a:gridCol>
                <a:gridCol w="3373844">
                  <a:extLst>
                    <a:ext uri="{9D8B030D-6E8A-4147-A177-3AD203B41FA5}">
                      <a16:colId xmlns:a16="http://schemas.microsoft.com/office/drawing/2014/main" val="2547493634"/>
                    </a:ext>
                  </a:extLst>
                </a:gridCol>
              </a:tblGrid>
              <a:tr h="445702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안드로이드에서 </a:t>
                      </a:r>
                      <a:r>
                        <a:rPr lang="en-US" altLang="ko-KR" sz="1600" b="1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eduroam</a:t>
                      </a:r>
                      <a:r>
                        <a:rPr lang="ko-KR" altLang="en-US" sz="1600" b="1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연결 방법</a:t>
                      </a:r>
                      <a:endParaRPr lang="ko-KR" altLang="en-US" sz="1600" b="1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091070"/>
                  </a:ext>
                </a:extLst>
              </a:tr>
              <a:tr h="476491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282859"/>
                  </a:ext>
                </a:extLst>
              </a:tr>
              <a:tr h="104431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1. </a:t>
                      </a:r>
                      <a:r>
                        <a:rPr lang="ko-KR" altLang="en-US" sz="1200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무선랜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목록에서 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‘</a:t>
                      </a:r>
                      <a:r>
                        <a:rPr lang="en-US" altLang="ko-KR" sz="1200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eduroam</a:t>
                      </a:r>
                      <a:r>
                        <a:rPr lang="en-US" altLang="ko-KR" sz="1200" baseline="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’</a:t>
                      </a:r>
                      <a:r>
                        <a:rPr lang="ko-KR" altLang="en-US" sz="1200" baseline="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을 선택한다</a:t>
                      </a:r>
                      <a:r>
                        <a:rPr lang="en-US" altLang="ko-KR" sz="1200" baseline="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.</a:t>
                      </a:r>
                      <a:endParaRPr lang="ko-KR" altLang="en-US" sz="12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2. ID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에 </a:t>
                      </a:r>
                      <a:r>
                        <a:rPr lang="ko-KR" altLang="en-US" sz="1200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포털시스템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ID(</a:t>
                      </a:r>
                      <a:r>
                        <a:rPr lang="ko-KR" altLang="en-US" sz="1200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사번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)@kongju.ac.kr, 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비밀번호에 </a:t>
                      </a:r>
                      <a:r>
                        <a:rPr lang="ko-KR" altLang="en-US" sz="1200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포털시스템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비밀번호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CA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인증서는 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‘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인증 안 함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‘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을 선택 후 연결한다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.</a:t>
                      </a:r>
                      <a:endParaRPr lang="ko-KR" altLang="en-US" sz="12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3. </a:t>
                      </a:r>
                      <a:r>
                        <a:rPr lang="en-US" altLang="ko-KR" sz="1200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eduroam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에 연결됨을 확인한다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.</a:t>
                      </a:r>
                      <a:endParaRPr lang="ko-KR" altLang="en-US" sz="12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610942"/>
                  </a:ext>
                </a:extLst>
              </a:tr>
            </a:tbl>
          </a:graphicData>
        </a:graphic>
      </p:graphicFrame>
      <p:grpSp>
        <p:nvGrpSpPr>
          <p:cNvPr id="19" name="그룹 18"/>
          <p:cNvGrpSpPr/>
          <p:nvPr/>
        </p:nvGrpSpPr>
        <p:grpSpPr>
          <a:xfrm>
            <a:off x="5196354" y="1114028"/>
            <a:ext cx="2480051" cy="4252027"/>
            <a:chOff x="5196354" y="1114028"/>
            <a:chExt cx="2480051" cy="4252027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72" b="18576"/>
            <a:stretch/>
          </p:blipFill>
          <p:spPr>
            <a:xfrm>
              <a:off x="5196354" y="1114028"/>
              <a:ext cx="2480051" cy="4252027"/>
            </a:xfrm>
            <a:prstGeom prst="rect">
              <a:avLst/>
            </a:prstGeom>
          </p:spPr>
        </p:pic>
        <p:sp>
          <p:nvSpPr>
            <p:cNvPr id="7" name="직사각형 6"/>
            <p:cNvSpPr/>
            <p:nvPr/>
          </p:nvSpPr>
          <p:spPr>
            <a:xfrm>
              <a:off x="5271959" y="2010409"/>
              <a:ext cx="1938217" cy="291574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 err="1" smtClean="0">
                  <a:solidFill>
                    <a:srgbClr val="FF0000"/>
                  </a:solidFill>
                </a:rPr>
                <a:t>포털시스템</a:t>
              </a:r>
              <a:r>
                <a:rPr lang="ko-KR" altLang="en-US" sz="10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1000" dirty="0" smtClean="0">
                  <a:solidFill>
                    <a:srgbClr val="FF0000"/>
                  </a:solidFill>
                </a:rPr>
                <a:t>ID@kongju.ac.kr</a:t>
              </a:r>
              <a:endParaRPr lang="ko-KR" alt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271958" y="2854733"/>
              <a:ext cx="1938217" cy="271241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000" dirty="0" smtClean="0">
                  <a:solidFill>
                    <a:srgbClr val="FF0000"/>
                  </a:solidFill>
                </a:rPr>
                <a:t> </a:t>
              </a:r>
              <a:r>
                <a:rPr lang="ko-KR" altLang="en-US" sz="1000" dirty="0" err="1" smtClean="0">
                  <a:solidFill>
                    <a:srgbClr val="FF0000"/>
                  </a:solidFill>
                </a:rPr>
                <a:t>포털시스템</a:t>
              </a:r>
              <a:r>
                <a:rPr lang="ko-KR" altLang="en-US" sz="1000" dirty="0" smtClean="0">
                  <a:solidFill>
                    <a:srgbClr val="FF0000"/>
                  </a:solidFill>
                </a:rPr>
                <a:t> 비밀번호</a:t>
              </a:r>
              <a:endParaRPr lang="ko-KR" alt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5271958" y="3379157"/>
              <a:ext cx="1262052" cy="299567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835836" y="4944871"/>
              <a:ext cx="1262052" cy="239697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1763917" y="1117905"/>
            <a:ext cx="2770663" cy="4248151"/>
            <a:chOff x="1763917" y="1117905"/>
            <a:chExt cx="2770663" cy="424815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72" b="26731"/>
            <a:stretch/>
          </p:blipFill>
          <p:spPr>
            <a:xfrm>
              <a:off x="1763917" y="1117905"/>
              <a:ext cx="2770663" cy="4248151"/>
            </a:xfrm>
            <a:prstGeom prst="rect">
              <a:avLst/>
            </a:prstGeom>
          </p:spPr>
        </p:pic>
        <p:sp>
          <p:nvSpPr>
            <p:cNvPr id="16" name="직사각형 15"/>
            <p:cNvSpPr/>
            <p:nvPr/>
          </p:nvSpPr>
          <p:spPr>
            <a:xfrm>
              <a:off x="1862693" y="3815392"/>
              <a:ext cx="2567263" cy="355107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2" b="25049"/>
          <a:stretch/>
        </p:blipFill>
        <p:spPr>
          <a:xfrm>
            <a:off x="8535960" y="1114028"/>
            <a:ext cx="2707162" cy="425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392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0" b="60906"/>
          <a:stretch/>
        </p:blipFill>
        <p:spPr>
          <a:xfrm>
            <a:off x="8561961" y="1111114"/>
            <a:ext cx="2650332" cy="197511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0" b="33592"/>
          <a:stretch/>
        </p:blipFill>
        <p:spPr>
          <a:xfrm>
            <a:off x="4978610" y="1091893"/>
            <a:ext cx="2971804" cy="396316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8" b="24142"/>
          <a:stretch/>
        </p:blipFill>
        <p:spPr>
          <a:xfrm>
            <a:off x="1780960" y="1091893"/>
            <a:ext cx="2586103" cy="3963168"/>
          </a:xfrm>
          <a:prstGeom prst="rect">
            <a:avLst/>
          </a:prstGeom>
        </p:spPr>
      </p:pic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797094"/>
              </p:ext>
            </p:extLst>
          </p:nvPr>
        </p:nvGraphicFramePr>
        <p:xfrm>
          <a:off x="1419438" y="373436"/>
          <a:ext cx="10121532" cy="62549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73844">
                  <a:extLst>
                    <a:ext uri="{9D8B030D-6E8A-4147-A177-3AD203B41FA5}">
                      <a16:colId xmlns:a16="http://schemas.microsoft.com/office/drawing/2014/main" val="1444617038"/>
                    </a:ext>
                  </a:extLst>
                </a:gridCol>
                <a:gridCol w="3373844">
                  <a:extLst>
                    <a:ext uri="{9D8B030D-6E8A-4147-A177-3AD203B41FA5}">
                      <a16:colId xmlns:a16="http://schemas.microsoft.com/office/drawing/2014/main" val="911281315"/>
                    </a:ext>
                  </a:extLst>
                </a:gridCol>
                <a:gridCol w="3373844">
                  <a:extLst>
                    <a:ext uri="{9D8B030D-6E8A-4147-A177-3AD203B41FA5}">
                      <a16:colId xmlns:a16="http://schemas.microsoft.com/office/drawing/2014/main" val="2547493634"/>
                    </a:ext>
                  </a:extLst>
                </a:gridCol>
              </a:tblGrid>
              <a:tr h="445702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IOS</a:t>
                      </a:r>
                      <a:r>
                        <a:rPr lang="ko-KR" altLang="en-US" sz="1600" b="1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에서 </a:t>
                      </a:r>
                      <a:r>
                        <a:rPr lang="en-US" altLang="ko-KR" sz="1600" b="1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eduroam</a:t>
                      </a:r>
                      <a:r>
                        <a:rPr lang="ko-KR" altLang="en-US" sz="1600" b="1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연결 방법</a:t>
                      </a:r>
                      <a:endParaRPr lang="ko-KR" altLang="en-US" sz="1600" b="1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091070"/>
                  </a:ext>
                </a:extLst>
              </a:tr>
              <a:tr h="476491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282859"/>
                  </a:ext>
                </a:extLst>
              </a:tr>
              <a:tr h="104431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1. </a:t>
                      </a:r>
                      <a:r>
                        <a:rPr lang="ko-KR" altLang="en-US" sz="1200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무선랜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목록에서 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‘</a:t>
                      </a:r>
                      <a:r>
                        <a:rPr lang="en-US" altLang="ko-KR" sz="1200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eduroam</a:t>
                      </a:r>
                      <a:r>
                        <a:rPr lang="en-US" altLang="ko-KR" sz="1200" baseline="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’</a:t>
                      </a:r>
                      <a:r>
                        <a:rPr lang="ko-KR" altLang="en-US" sz="1200" baseline="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을 선택한다</a:t>
                      </a:r>
                      <a:r>
                        <a:rPr lang="en-US" altLang="ko-KR" sz="1200" baseline="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.</a:t>
                      </a:r>
                      <a:endParaRPr lang="ko-KR" altLang="en-US" sz="12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2. 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사용자 이름에 </a:t>
                      </a:r>
                      <a:r>
                        <a:rPr lang="ko-KR" altLang="en-US" sz="1200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포털시스템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ID(</a:t>
                      </a:r>
                      <a:r>
                        <a:rPr lang="ko-KR" altLang="en-US" sz="1200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사번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)@kongju.ac.kr, 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암호에 </a:t>
                      </a:r>
                      <a:r>
                        <a:rPr lang="ko-KR" altLang="en-US" sz="1200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포털시스템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비밀번호를 입력 후 연결한다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.</a:t>
                      </a:r>
                      <a:endParaRPr lang="ko-KR" altLang="en-US" sz="12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3. 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인증서에서 신뢰를 선택하고 </a:t>
                      </a:r>
                      <a:r>
                        <a:rPr lang="en-US" altLang="ko-KR" sz="1200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eduroam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에 연결됨을 확인한다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.</a:t>
                      </a:r>
                      <a:endParaRPr lang="ko-KR" altLang="en-US" sz="12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610942"/>
                  </a:ext>
                </a:extLst>
              </a:tr>
            </a:tbl>
          </a:graphicData>
        </a:graphic>
      </p:graphicFrame>
      <p:sp>
        <p:nvSpPr>
          <p:cNvPr id="21" name="직사각형 20"/>
          <p:cNvSpPr/>
          <p:nvPr/>
        </p:nvSpPr>
        <p:spPr>
          <a:xfrm>
            <a:off x="1943499" y="4109955"/>
            <a:ext cx="2314292" cy="30659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5903650" y="2161182"/>
            <a:ext cx="2046764" cy="25745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 smtClean="0">
                <a:solidFill>
                  <a:srgbClr val="FF0000"/>
                </a:solidFill>
              </a:rPr>
              <a:t>포털시스템</a:t>
            </a:r>
            <a:r>
              <a:rPr lang="ko-KR" altLang="en-US" sz="1000" dirty="0" smtClean="0">
                <a:solidFill>
                  <a:srgbClr val="FF0000"/>
                </a:solidFill>
              </a:rPr>
              <a:t> </a:t>
            </a:r>
            <a:r>
              <a:rPr lang="en-US" altLang="ko-KR" sz="1000" dirty="0" smtClean="0">
                <a:solidFill>
                  <a:srgbClr val="FF0000"/>
                </a:solidFill>
              </a:rPr>
              <a:t>ID@kongju.ac.kr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903650" y="2542587"/>
            <a:ext cx="2046764" cy="24015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 smtClean="0">
                <a:solidFill>
                  <a:srgbClr val="FF0000"/>
                </a:solidFill>
              </a:rPr>
              <a:t>포털시스템</a:t>
            </a:r>
            <a:r>
              <a:rPr lang="ko-KR" altLang="en-US" sz="1000" dirty="0" smtClean="0">
                <a:solidFill>
                  <a:srgbClr val="FF0000"/>
                </a:solidFill>
              </a:rPr>
              <a:t> 비밀번호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7497480" y="1481650"/>
            <a:ext cx="424091" cy="32030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0749834" y="1198967"/>
            <a:ext cx="462458" cy="35510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7" b="55662"/>
          <a:stretch/>
        </p:blipFill>
        <p:spPr>
          <a:xfrm>
            <a:off x="8561961" y="3206048"/>
            <a:ext cx="2650331" cy="225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32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132" y="1028670"/>
            <a:ext cx="2885872" cy="3978336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754" y="1033587"/>
            <a:ext cx="2970357" cy="3973419"/>
          </a:xfrm>
          <a:prstGeom prst="rect">
            <a:avLst/>
          </a:prstGeom>
        </p:spPr>
      </p:pic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433730"/>
              </p:ext>
            </p:extLst>
          </p:nvPr>
        </p:nvGraphicFramePr>
        <p:xfrm>
          <a:off x="1419438" y="373436"/>
          <a:ext cx="10121532" cy="62549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73844">
                  <a:extLst>
                    <a:ext uri="{9D8B030D-6E8A-4147-A177-3AD203B41FA5}">
                      <a16:colId xmlns:a16="http://schemas.microsoft.com/office/drawing/2014/main" val="1444617038"/>
                    </a:ext>
                  </a:extLst>
                </a:gridCol>
                <a:gridCol w="3373844">
                  <a:extLst>
                    <a:ext uri="{9D8B030D-6E8A-4147-A177-3AD203B41FA5}">
                      <a16:colId xmlns:a16="http://schemas.microsoft.com/office/drawing/2014/main" val="911281315"/>
                    </a:ext>
                  </a:extLst>
                </a:gridCol>
                <a:gridCol w="3373844">
                  <a:extLst>
                    <a:ext uri="{9D8B030D-6E8A-4147-A177-3AD203B41FA5}">
                      <a16:colId xmlns:a16="http://schemas.microsoft.com/office/drawing/2014/main" val="2547493634"/>
                    </a:ext>
                  </a:extLst>
                </a:gridCol>
              </a:tblGrid>
              <a:tr h="445702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Windows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에서 </a:t>
                      </a:r>
                      <a:r>
                        <a:rPr lang="en-US" altLang="ko-KR" sz="1600" b="1" kern="1200" dirty="0" err="1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eduroam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 연결 방법</a:t>
                      </a:r>
                      <a:endParaRPr lang="ko-KR" altLang="en-US" sz="1600" b="1" kern="12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091070"/>
                  </a:ext>
                </a:extLst>
              </a:tr>
              <a:tr h="476491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282859"/>
                  </a:ext>
                </a:extLst>
              </a:tr>
              <a:tr h="104431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1. 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무선랜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 목록에서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‘</a:t>
                      </a:r>
                      <a:r>
                        <a:rPr lang="en-US" altLang="ko-KR" sz="1200" kern="1200" dirty="0" err="1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eduroam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’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을 연결한다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.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2.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사용자 이름에 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포털시스템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ID(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사번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)@kongju.ac.kr,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암호에 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포털시스템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 비밀번호를 입력 후 확인한다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.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3. </a:t>
                      </a:r>
                      <a:r>
                        <a:rPr lang="en-US" altLang="ko-KR" sz="1200" kern="1200" dirty="0" err="1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eduroam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에 연결됨을 확인한다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.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610942"/>
                  </a:ext>
                </a:extLst>
              </a:tr>
            </a:tbl>
          </a:graphicData>
        </a:graphic>
      </p:graphicFrame>
      <p:sp>
        <p:nvSpPr>
          <p:cNvPr id="19" name="직사각형 18"/>
          <p:cNvSpPr/>
          <p:nvPr/>
        </p:nvSpPr>
        <p:spPr>
          <a:xfrm>
            <a:off x="1713390" y="1908705"/>
            <a:ext cx="2849732" cy="113633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5459272" y="2583109"/>
            <a:ext cx="2041864" cy="25745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 smtClean="0">
                <a:solidFill>
                  <a:srgbClr val="FF0000"/>
                </a:solidFill>
              </a:rPr>
              <a:t>포털시스템</a:t>
            </a:r>
            <a:r>
              <a:rPr lang="ko-KR" altLang="en-US" sz="1000" dirty="0" smtClean="0">
                <a:solidFill>
                  <a:srgbClr val="FF0000"/>
                </a:solidFill>
              </a:rPr>
              <a:t> </a:t>
            </a:r>
            <a:r>
              <a:rPr lang="en-US" altLang="ko-KR" sz="1000" dirty="0" smtClean="0">
                <a:solidFill>
                  <a:srgbClr val="FF0000"/>
                </a:solidFill>
              </a:rPr>
              <a:t>ID@kongju.ac.kr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5459272" y="2920652"/>
            <a:ext cx="2041864" cy="21212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 smtClean="0">
                <a:solidFill>
                  <a:srgbClr val="FF0000"/>
                </a:solidFill>
              </a:rPr>
              <a:t>포털시스템</a:t>
            </a:r>
            <a:r>
              <a:rPr lang="ko-KR" altLang="en-US" sz="1000" dirty="0" smtClean="0">
                <a:solidFill>
                  <a:srgbClr val="FF0000"/>
                </a:solidFill>
              </a:rPr>
              <a:t> 비밀번호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548802" y="3331557"/>
            <a:ext cx="1003176" cy="23969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02"/>
          <a:stretch/>
        </p:blipFill>
        <p:spPr>
          <a:xfrm>
            <a:off x="8662915" y="1025929"/>
            <a:ext cx="2460805" cy="398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382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144</Words>
  <Application>Microsoft Office PowerPoint</Application>
  <PresentationFormat>와이드스크린</PresentationFormat>
  <Paragraphs>18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굴림체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윤석인</dc:creator>
  <cp:lastModifiedBy>Windows 사용자</cp:lastModifiedBy>
  <cp:revision>15</cp:revision>
  <dcterms:created xsi:type="dcterms:W3CDTF">2021-02-17T07:50:00Z</dcterms:created>
  <dcterms:modified xsi:type="dcterms:W3CDTF">2021-03-26T07:48:42Z</dcterms:modified>
</cp:coreProperties>
</file>